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We beslissen aan welke samenwerkvaardigheid we als team willen werken.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stuk tekst samenvatten door de belangrijkste sleutelwoorden/zinnen uit het verhaal te benoemen.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499F84-78D6-449D-9771-BC605E6D3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656" y="2539682"/>
            <a:ext cx="1826669" cy="268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2277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344" y="4564556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88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Overleg teamantwoord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Antwoorden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2166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Samenvatten maatje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744" y="1629204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802" y="1936499"/>
            <a:ext cx="551985" cy="524036"/>
          </a:xfrm>
          <a:prstGeom prst="rect">
            <a:avLst/>
          </a:prstGeom>
        </p:spPr>
      </p:pic>
      <p:pic>
        <p:nvPicPr>
          <p:cNvPr id="21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802" y="313580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464CFDA-E397-450F-8025-D57E64210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636" y="1980459"/>
            <a:ext cx="1797364" cy="264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16000" y="2481302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89 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93 en de vragen 	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alvast oefenen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8392" y="2916541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1440915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3375133"/>
            <a:ext cx="491660" cy="466765"/>
          </a:xfrm>
          <a:prstGeom prst="rect">
            <a:avLst/>
          </a:prstGeom>
        </p:spPr>
      </p:pic>
      <p:sp>
        <p:nvSpPr>
          <p:cNvPr id="11" name="Tekstvak 9"/>
          <p:cNvSpPr txBox="1"/>
          <p:nvPr/>
        </p:nvSpPr>
        <p:spPr>
          <a:xfrm>
            <a:off x="695326" y="908050"/>
            <a:ext cx="38861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4"/>
          <p:cNvSpPr txBox="1"/>
          <p:nvPr/>
        </p:nvSpPr>
        <p:spPr>
          <a:xfrm>
            <a:off x="5016675" y="5159649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wat Liz tegen de agent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gezegd heeft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506" y="3044858"/>
            <a:ext cx="3186796" cy="20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politierapport maken en hierin feiten over de verdachte beschrijven.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D8A2586-16F0-41DD-8CD5-C08BC9224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626" y="1990727"/>
            <a:ext cx="1783049" cy="262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4960082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Kladversie werkschrift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afvinklijst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kladversie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Eventueel verbeteren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op een A4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Tekening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netversie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6983108" y="1928960"/>
            <a:ext cx="3625783" cy="290527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260939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3" y="447700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woordenlijst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00" y="2590622"/>
            <a:ext cx="5560898" cy="344672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vingerafdruk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overtuigen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valstrik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aarzelen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spanning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visite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por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heg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schuw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beschuldigd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direct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contacten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11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149" y="3764016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64 t/m 72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op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sleutelwoorden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Stilleesboek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71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72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Overleg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813" y="4619487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7" y="2677481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950" y="4631663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2304" y="324333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449388"/>
            <a:ext cx="10799388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5919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773" y="2698991"/>
            <a:ext cx="3277761" cy="21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4" y="1449388"/>
            <a:ext cx="1095841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stuk tekst samenvatten door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belangrijkste sleutelwoorden/zinnen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 het verhaal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 benoemen.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D342DCA-B9C5-43AD-8781-7660EC707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3626" y="2298502"/>
            <a:ext cx="1940109" cy="285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73 t/m 78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Plak memo’s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438" y="80426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449" y="3414533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0932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52" y="3717595"/>
            <a:ext cx="2473399" cy="1617962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589142" y="1089093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78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Overleg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Antwoorden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589142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 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11" y="3193559"/>
            <a:ext cx="551985" cy="524036"/>
          </a:xfrm>
          <a:prstGeom prst="rect">
            <a:avLst/>
          </a:prstGeom>
        </p:spPr>
      </p:pic>
      <p:pic>
        <p:nvPicPr>
          <p:cNvPr id="20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12" y="188322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een stuk tekst samenvatten door de belangrijkste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sleutelwoorden/zinnen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 het verhaal te benoemen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019FB21-F1FD-4F1B-A018-228B467AA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656" y="2409283"/>
            <a:ext cx="1826669" cy="268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79 t/m 88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Plak memo’s 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voor een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goed antwoord.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13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Spekkie en Sproet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719" y="80426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71043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1950</TotalTime>
  <Words>909</Words>
  <Application>Microsoft Office PowerPoint</Application>
  <PresentationFormat>Widescreen</PresentationFormat>
  <Paragraphs>260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121</cp:revision>
  <dcterms:created xsi:type="dcterms:W3CDTF">2017-07-26T14:05:48Z</dcterms:created>
  <dcterms:modified xsi:type="dcterms:W3CDTF">2022-08-03T12:27:21Z</dcterms:modified>
</cp:coreProperties>
</file>